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471B1-6D95-4210-9F6B-B09A1FE8DA5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73E2-AAF4-4F22-9A64-7AFD88D2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673E2-AAF4-4F22-9A64-7AFD88D29C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6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9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2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5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9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203E-BD92-48EC-A220-E30A3A058101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7F90-2A45-4800-B189-FAB9AD115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22248" cy="190538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Роль сказки в развитии детей дошкольного возраста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245986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Воспитатель Бусыгина Светлана Борисовна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МБДОУ детский сад № 10 «Золушка» г. Охи</a:t>
            </a:r>
            <a:endParaRPr lang="ru-RU" sz="1800" dirty="0" smtClean="0">
              <a:solidFill>
                <a:schemeClr val="tx2"/>
              </a:solidFill>
            </a:endParaRPr>
          </a:p>
        </p:txBody>
      </p:sp>
      <p:pic>
        <p:nvPicPr>
          <p:cNvPr id="12290" name="Picture 2" descr="https://im0-tub-ru.yandex.net/i?id=1d6a19df4c288e03d62f666dcf396153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6109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70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1701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Развивающая:</a:t>
            </a:r>
            <a:r>
              <a:rPr lang="ru-RU" sz="2700" dirty="0"/>
              <a:t> развивать умение связно, последовательно и выразительно пересказывать небольшие сказки.</a:t>
            </a:r>
            <a:br>
              <a:rPr lang="ru-RU" sz="2700" dirty="0"/>
            </a:br>
            <a:r>
              <a:rPr lang="ru-RU" sz="2700" dirty="0"/>
              <a:t>Развивать умение составлять рассказы о событиях из личного опыта (по плану), придумывать концовки к незнакомым сказкам. Формировать умение составлять небольшие рассказы творческого характера на тему, предложенному воспитателем. Развивать умение изображать мимикой и жестами состояние героев сказки.</a:t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http://www.picshare.ru/uploads/150323/MW6uMv9G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4" y="3068960"/>
            <a:ext cx="4387960" cy="37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6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Цель: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привлечь внимание и интерес ребёнка к </a:t>
            </a:r>
            <a:r>
              <a:rPr lang="ru-RU" sz="2700" dirty="0" smtClean="0"/>
              <a:t>совместному занятию, настроить </a:t>
            </a:r>
            <a:r>
              <a:rPr lang="ru-RU" sz="2700" dirty="0"/>
              <a:t>на активную работу, помочь сбросить психическое </a:t>
            </a:r>
            <a:r>
              <a:rPr lang="ru-RU" sz="2700" dirty="0" smtClean="0"/>
              <a:t>и физическое напряжение, формировать правильное </a:t>
            </a:r>
            <a:r>
              <a:rPr lang="ru-RU" sz="2700" dirty="0"/>
              <a:t>речевое </a:t>
            </a:r>
            <a:r>
              <a:rPr lang="ru-RU" sz="2700" dirty="0" smtClean="0"/>
              <a:t>дыхание, развивать </a:t>
            </a:r>
            <a:r>
              <a:rPr lang="ru-RU" sz="2700" dirty="0"/>
              <a:t>выразительность речи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Начиная </a:t>
            </a:r>
            <a:r>
              <a:rPr lang="ru-RU" sz="2700" dirty="0"/>
              <a:t>с 5 лет, ребенок идентифицирует себя преимущественно с человеческими персонажами: Принцами, Царевнами, Солдатами и пр. Чем старше становится ребенок, тем с большим удовольствием он читает истории и сказки о людях, потому что в этих историях содержится рассказ о том, как человек познает мир. Примерно с 5-6 лет ребенок предпочитает волшебные сказки.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37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Основной принцип подбора сказок – это направленность проблемной ситуации, характерной для данного возраста, нравственный урок, который дает сказка, доступный для осмысления детям старшего дошкольного возраста. </a:t>
            </a:r>
          </a:p>
        </p:txBody>
      </p:sp>
      <p:pic>
        <p:nvPicPr>
          <p:cNvPr id="8194" name="Picture 2" descr="http://good.photolandiya.ru/img-q5y5x5n4g40414r5m4d4p2n5w5y5h4g4v23664n4a48436q206u4/get/6725/16969765.1b4/0_87a1a_ad6bb53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29208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0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Структура </a:t>
            </a:r>
            <a:r>
              <a:rPr lang="ru-RU" sz="2400" dirty="0" err="1"/>
              <a:t>сказкотерапевтического</a:t>
            </a:r>
            <a:r>
              <a:rPr lang="ru-RU" sz="2400" dirty="0"/>
              <a:t> занятия содержит обязательный ритуал «входа в сказку» (настрой), основную часть, где используются приемы работы со сказкой, приемы и упражнения для развития вербального воображения ребенка, и ритуал «выхода из сказки». Подобная структура занятия создает атмосферу «сказочного мира», настрой на работу с метафорой</a:t>
            </a:r>
            <a:r>
              <a:rPr lang="ru-RU" sz="2400" dirty="0" smtClean="0"/>
              <a:t>.</a:t>
            </a:r>
            <a:r>
              <a:rPr lang="ru-RU" sz="2400" dirty="0"/>
              <a:t> Работа со сказкой строится следующим образом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>1) чтение или рассказ самой сказки; ее обсуждение. Причем, в обсуждении ребенок должен быть уверен, что он может высказывать любое свое мнение, т.е. все что он ни говорит не должно подвергаться осуждению.</a:t>
            </a:r>
          </a:p>
        </p:txBody>
      </p:sp>
      <p:pic>
        <p:nvPicPr>
          <p:cNvPr id="9218" name="Picture 2" descr="https://mardentro.ru/wp-content/uploads/2016/09/TSarevna-lyagushka-1024x6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99392"/>
            <a:ext cx="55446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2) рисунок наиболее значимого для ребенка отрывка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>3) драматизация, т.е. проигрывание сказки в ролях. Ребенок интуитивно выбирает для себя "исцеляющую" роль. И здесь надо отдавать роль сценариста самому ребенку, тогда проблемные моменты точно будут проиграны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Эффект на занятии достигается сочетанием трех составляющих образа сказки, сказочной атмосферы: музыкальный образ сказки, образ сказочного пространства (светотехнические эффекты), собственно рассказывание сказки и демонстрация персонажей сказки в настольном театре.</a:t>
            </a:r>
          </a:p>
        </p:txBody>
      </p:sp>
      <p:pic>
        <p:nvPicPr>
          <p:cNvPr id="10242" name="Picture 2" descr="http://dou24.uni-dubna.ru/wp-content/uploads/2017/04/2782a40fe018cf17c1e4f13a5045dfe9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3995936" cy="31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77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Что могут дать такие  сказки для детей</a:t>
            </a:r>
            <a:r>
              <a:rPr lang="ru-RU" sz="2700" dirty="0" smtClean="0"/>
              <a:t>? Во-первых</a:t>
            </a:r>
            <a:r>
              <a:rPr lang="ru-RU" sz="2700" dirty="0"/>
              <a:t>, ребенок понимает, что взрослых интересуют его проблемы, что родители на его стороне.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Во-вторых, он усваивает следующий подход к жизни: "ищи силы для разрешения конфликта в себе самом, ты их обязательно найдешь и победишь трудности", т.е. мы проживаем нашу жизнь так, как мы ее для себя строим.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В-третьих, истории показывают, что выход из любой ситуации есть всегда, надо только его поискать.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s://im0-tub-ru.yandex.net/i?id=c2996e687c26bbadf7321bfba2edba38&amp;n=33&amp;h=215&amp;w=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72" y="0"/>
            <a:ext cx="443364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58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676456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«Сказка – великая духовная культура</a:t>
            </a:r>
            <a:br>
              <a:rPr lang="ru-RU" sz="3200" dirty="0"/>
            </a:br>
            <a:r>
              <a:rPr lang="ru-RU" sz="3200" dirty="0"/>
              <a:t>народа,  которую  мы собираем по</a:t>
            </a:r>
            <a:br>
              <a:rPr lang="ru-RU" sz="3200" dirty="0"/>
            </a:br>
            <a:r>
              <a:rPr lang="ru-RU" sz="3200" dirty="0"/>
              <a:t>крохам, и через сказку раскрывается</a:t>
            </a:r>
            <a:br>
              <a:rPr lang="ru-RU" sz="3200" dirty="0"/>
            </a:br>
            <a:r>
              <a:rPr lang="ru-RU" sz="3200" dirty="0"/>
              <a:t>перед нами  тысячелетняя</a:t>
            </a:r>
            <a:br>
              <a:rPr lang="ru-RU" sz="3200" dirty="0"/>
            </a:br>
            <a:r>
              <a:rPr lang="ru-RU" sz="3200" dirty="0"/>
              <a:t>история народа». </a:t>
            </a:r>
            <a:br>
              <a:rPr lang="ru-RU" sz="3200" dirty="0"/>
            </a:br>
            <a:r>
              <a:rPr lang="ru-RU" sz="2800" i="1" dirty="0" smtClean="0"/>
              <a:t>Толстой А.Н.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7092280" cy="43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03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 Разве можно себе представить детство любого малыша без </a:t>
            </a:r>
            <a:r>
              <a:rPr lang="ru-RU" sz="2800" dirty="0" smtClean="0"/>
              <a:t>сказок?! </a:t>
            </a:r>
            <a:r>
              <a:rPr lang="ru-RU" sz="2800" dirty="0"/>
              <a:t>Эти простые и короткие истории никогда не выйдут из моды, и причина здесь не только в том, что ребенок охотно верит в чудо и стремится искать в этих сюжетах развлекательный момент, но и в удивительной и разноаспектной воспитательной роли сказки. Как бы ни менялся окружающий нас мир, магия волшебства, простой и емкий язык этих литературных произведений, заложенная в них мудрость – остаются важными составляющими развития и становления личности дошкольников . </a:t>
            </a:r>
          </a:p>
        </p:txBody>
      </p:sp>
    </p:spTree>
    <p:extLst>
      <p:ext uri="{BB962C8B-B14F-4D97-AF65-F5344CB8AC3E}">
        <p14:creationId xmlns:p14="http://schemas.microsoft.com/office/powerpoint/2010/main" val="44388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Сказка вносит разнообразие в жизнь ребёнка, дарит ему радость и является одним из самых эффективных способов развития речи, в котором наиболее ярко проявляется принцип обучения: учит играя.</a:t>
            </a:r>
          </a:p>
        </p:txBody>
      </p:sp>
      <p:pic>
        <p:nvPicPr>
          <p:cNvPr id="2050" name="Picture 2" descr="http://hcenter-irk.info/sites/default/files/shutterstock_6637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33478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td1.mycdn.me/image?id=839757294433&amp;t=20&amp;plc=WEB&amp;tkn=*TByviLnu7HlVtmWFyweSekGVZ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25408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Особенность</a:t>
            </a:r>
            <a:r>
              <a:rPr lang="ru-RU" sz="3100" dirty="0"/>
              <a:t> сказки состоит в том, что развитие личности дошкольника происходит в гармонии согласованности с успешным овладением грамотной и связной речью. Сказка - интегративная деятельность, в которой действия воображаемой ситуации связаны с реальным общением, направленным на активность, самостоятельность, творчество, регулирование ребёнком собственных эмоциональных состояний.</a:t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s://afisha.sarbc.ru/i/files/2016/12/12/519035_cfd30bb198d4e9a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6997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2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82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К сожалению, сегодня у многих детей к пяти годам уровень речевого развития ниже положенной нормы. Уровень передачи эмоциональных состояний недоразвит, артистические способности, интонирование, восприятие различных оттенков речи не соответствует взрослому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 </a:t>
            </a:r>
            <a:r>
              <a:rPr lang="ru-RU" sz="2800" dirty="0"/>
              <a:t>сказка является отличным средством устранить все эти проблемы. Сам процесс игры в сказку тесно связано со всеми разделами программы, в которые входит и развитие речи детей дошкольного возраста. Игра в сказку - способствует активизации </a:t>
            </a:r>
            <a:r>
              <a:rPr lang="ru-RU" sz="2800" dirty="0" smtClean="0"/>
              <a:t>разных </a:t>
            </a:r>
            <a:r>
              <a:rPr lang="ru-RU" sz="2800" dirty="0"/>
              <a:t>сторон речи детей: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2926"/>
            <a:ext cx="8928992" cy="177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Словаря, грамматического строя, диалогической </a:t>
            </a:r>
            <a:r>
              <a:rPr lang="ru-RU" sz="3100" dirty="0"/>
              <a:t>и монологической </a:t>
            </a:r>
            <a:r>
              <a:rPr lang="ru-RU" sz="3100" dirty="0" smtClean="0"/>
              <a:t>речи</a:t>
            </a:r>
            <a:r>
              <a:rPr lang="ru-RU" sz="3100" dirty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100" dirty="0"/>
              <a:t>Организовать работу по развитию словесного творчества детей, обучать составлению репродуктивно - творческих импровизаций по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содержанию </a:t>
            </a:r>
            <a:r>
              <a:rPr lang="ru-RU" sz="3100" dirty="0"/>
              <a:t>знакомых сказок и их драматизации. Создать благоприятную психологическую атмосферу. Обеспечению рациональных условий пространства и времени, а так же по использованию игровых методов, направленных на развитие связной речи с учётом таких характеристик личности, как активность, самостоятельность, произвольность, эмоциональная устойчивость,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294085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Задачи</a:t>
            </a:r>
            <a:r>
              <a:rPr lang="ru-RU" sz="3100" b="1" dirty="0" smtClean="0"/>
              <a:t>:</a:t>
            </a:r>
            <a:br>
              <a:rPr lang="ru-RU" sz="3100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i="1" dirty="0"/>
              <a:t>Образовательная:</a:t>
            </a:r>
            <a:r>
              <a:rPr lang="ru-RU" sz="3100" dirty="0"/>
              <a:t> Продолжать совершенствовать диалогическую форму речи. Поощрять попытки высказывать свою точку зрения в ответе на поставленный педагогом вопрос, в доброжелательной форме высказывать согласие или несогласие с ответом товарища; развивать умение поддерживать непринуждённую беседу.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tale-for-child.com/uploads/tale/2016/03/685816e80bb53a6b29d2431e1a6cfc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63722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13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Воспитательная:</a:t>
            </a:r>
            <a:r>
              <a:rPr lang="ru-RU" sz="2400" dirty="0"/>
              <a:t> воспитывать дружеские взаимоотношения между детьми; привычку играть, заниматься сообща; стремление радовать близких поступками. Формировать умение оценивать свою работу, воспитывать привычку работать старательно. Формировать доброжелательное и уважительное отношение к сверстникам.</a:t>
            </a:r>
          </a:p>
        </p:txBody>
      </p:sp>
      <p:pic>
        <p:nvPicPr>
          <p:cNvPr id="6146" name="Picture 2" descr="https://im0-tub-ru.yandex.net/i?id=a7f9f286a598d1477bd4a2a838fb9dcc&amp;n=33&amp;h=215&amp;w=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75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220</Words>
  <Application>Microsoft Office PowerPoint</Application>
  <PresentationFormat>Экран (4:3)</PresentationFormat>
  <Paragraphs>18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Роль сказки в развитии детей дошкольного возраста </vt:lpstr>
      <vt:lpstr>«Сказка – великая духовная культура народа,  которую  мы собираем по крохам, и через сказку раскрывается перед нами  тысячелетняя история народа».  Толстой А.Н.  </vt:lpstr>
      <vt:lpstr> Разве можно себе представить детство любого малыша без сказок?! Эти простые и короткие истории никогда не выйдут из моды, и причина здесь не только в том, что ребенок охотно верит в чудо и стремится искать в этих сюжетах развлекательный момент, но и в удивительной и разноаспектной воспитательной роли сказки. Как бы ни менялся окружающий нас мир, магия волшебства, простой и емкий язык этих литературных произведений, заложенная в них мудрость – остаются важными составляющими развития и становления личности дошкольников . </vt:lpstr>
      <vt:lpstr>Сказка вносит разнообразие в жизнь ребёнка, дарит ему радость и является одним из самых эффективных способов развития речи, в котором наиболее ярко проявляется принцип обучения: учит играя.</vt:lpstr>
      <vt:lpstr>Особенность сказки состоит в том, что развитие личности дошкольника происходит в гармонии согласованности с успешным овладением грамотной и связной речью. Сказка - интегративная деятельность, в которой действия воображаемой ситуации связаны с реальным общением, направленным на активность, самостоятельность, творчество, регулирование ребёнком собственных эмоциональных состояний.  </vt:lpstr>
      <vt:lpstr>К сожалению, сегодня у многих детей к пяти годам уровень речевого развития ниже положенной нормы. Уровень передачи эмоциональных состояний недоразвит, артистические способности, интонирование, восприятие различных оттенков речи не соответствует взрослому.  А сказка является отличным средством устранить все эти проблемы. Сам процесс игры в сказку тесно связано со всеми разделами программы, в которые входит и развитие речи детей дошкольного возраста. Игра в сказку - способствует активизации разных сторон речи детей:  </vt:lpstr>
      <vt:lpstr>Словаря, грамматического строя, диалогической и монологической речи.  Организовать работу по развитию словесного творчества детей, обучать составлению репродуктивно - творческих импровизаций по  содержанию знакомых сказок и их драматизации. Создать благоприятную психологическую атмосферу. Обеспечению рациональных условий пространства и времени, а так же по использованию игровых методов, направленных на развитие связной речи с учётом таких характеристик личности, как активность, самостоятельность, произвольность, эмоциональная устойчивость, творчество.</vt:lpstr>
      <vt:lpstr>Задачи:  Образовательная: Продолжать совершенствовать диалогическую форму речи. Поощрять попытки высказывать свою точку зрения в ответе на поставленный педагогом вопрос, в доброжелательной форме высказывать согласие или несогласие с ответом товарища; развивать умение поддерживать непринуждённую беседу. </vt:lpstr>
      <vt:lpstr>Воспитательная: воспитывать дружеские взаимоотношения между детьми; привычку играть, заниматься сообща; стремление радовать близких поступками. Формировать умение оценивать свою работу, воспитывать привычку работать старательно. Формировать доброжелательное и уважительное отношение к сверстникам.</vt:lpstr>
      <vt:lpstr>Развивающая: развивать умение связно, последовательно и выразительно пересказывать небольшие сказки. Развивать умение составлять рассказы о событиях из личного опыта (по плану), придумывать концовки к незнакомым сказкам. Формировать умение составлять небольшие рассказы творческого характера на тему, предложенному воспитателем. Развивать умение изображать мимикой и жестами состояние героев сказки.  </vt:lpstr>
      <vt:lpstr>Цель: привлечь внимание и интерес ребёнка к совместному занятию, настроить на активную работу, помочь сбросить психическое и физическое напряжение, формировать правильное речевое дыхание, развивать выразительность речи.  Начиная с 5 лет, ребенок идентифицирует себя преимущественно с человеческими персонажами: Принцами, Царевнами, Солдатами и пр. Чем старше становится ребенок, тем с большим удовольствием он читает истории и сказки о людях, потому что в этих историях содержится рассказ о том, как человек познает мир. Примерно с 5-6 лет ребенок предпочитает волшебные сказки. </vt:lpstr>
      <vt:lpstr>Основной принцип подбора сказок – это направленность проблемной ситуации, характерной для данного возраста, нравственный урок, который дает сказка, доступный для осмысления детям старшего дошкольного возраста. </vt:lpstr>
      <vt:lpstr>Структура сказкотерапевтического занятия содержит обязательный ритуал «входа в сказку» (настрой), основную часть, где используются приемы работы со сказкой, приемы и упражнения для развития вербального воображения ребенка, и ритуал «выхода из сказки». Подобная структура занятия создает атмосферу «сказочного мира», настрой на работу с метафорой. Работа со сказкой строится следующим образом: 1) чтение или рассказ самой сказки; ее обсуждение. Причем, в обсуждении ребенок должен быть уверен, что он может высказывать любое свое мнение, т.е. все что он ни говорит не должно подвергаться осуждению.</vt:lpstr>
      <vt:lpstr>2) рисунок наиболее значимого для ребенка отрывка; 3) драматизация, т.е. проигрывание сказки в ролях. Ребенок интуитивно выбирает для себя "исцеляющую" роль. И здесь надо отдавать роль сценариста самому ребенку, тогда проблемные моменты точно будут проиграны. Эффект на занятии достигается сочетанием трех составляющих образа сказки, сказочной атмосферы: музыкальный образ сказки, образ сказочного пространства (светотехнические эффекты), собственно рассказывание сказки и демонстрация персонажей сказки в настольном театре.</vt:lpstr>
      <vt:lpstr>Что могут дать такие  сказки для детей? Во-первых, ребенок понимает, что взрослых интересуют его проблемы, что родители на его стороне. Во-вторых, он усваивает следующий подход к жизни: "ищи силы для разрешения конфликта в себе самом, ты их обязательно найдешь и победишь трудности", т.е. мы проживаем нашу жизнь так, как мы ее для себя строим. В-третьих, истории показывают, что выход из любой ситуации есть всегда, надо только его поискать.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сказки в развитии детей дошкольного возраста</dc:title>
  <dc:creator>Acer</dc:creator>
  <cp:lastModifiedBy>LISA</cp:lastModifiedBy>
  <cp:revision>10</cp:revision>
  <dcterms:created xsi:type="dcterms:W3CDTF">2017-09-17T07:56:07Z</dcterms:created>
  <dcterms:modified xsi:type="dcterms:W3CDTF">2017-09-19T04:41:08Z</dcterms:modified>
</cp:coreProperties>
</file>